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69" d="100"/>
          <a:sy n="69" d="100"/>
        </p:scale>
        <p:origin x="69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rgbClr val="FFFFFF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rgbClr val="FFFFFF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s-ES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79CF5C3E-958A-4395-AB5E-A6FEB7C4B1DA}" type="datetimeFigureOut">
              <a:rPr lang="es-CO" smtClean="0"/>
              <a:t>11/07/2020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F6C391A7-6D72-4DBC-94AE-5D0072B42DF7}" type="slidenum">
              <a:rPr lang="es-CO" smtClean="0"/>
              <a:t>‹Nº›</a:t>
            </a:fld>
            <a:endParaRPr lang="es-CO"/>
          </a:p>
        </p:txBody>
      </p:sp>
      <p:cxnSp>
        <p:nvCxnSpPr>
          <p:cNvPr id="8" name="Straight Connector 7"/>
          <p:cNvCxnSpPr/>
          <p:nvPr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68419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F5C3E-958A-4395-AB5E-A6FEB7C4B1DA}" type="datetimeFigureOut">
              <a:rPr lang="es-CO" smtClean="0"/>
              <a:t>11/07/2020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C391A7-6D72-4DBC-94AE-5D0072B42DF7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0797535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F5C3E-958A-4395-AB5E-A6FEB7C4B1DA}" type="datetimeFigureOut">
              <a:rPr lang="es-CO" smtClean="0"/>
              <a:t>11/07/2020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C391A7-6D72-4DBC-94AE-5D0072B42DF7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983665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F5C3E-958A-4395-AB5E-A6FEB7C4B1DA}" type="datetimeFigureOut">
              <a:rPr lang="es-CO" smtClean="0"/>
              <a:t>11/07/2020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C391A7-6D72-4DBC-94AE-5D0072B42DF7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8449085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7200" b="0" cap="all" baseline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F5C3E-958A-4395-AB5E-A6FEB7C4B1DA}" type="datetimeFigureOut">
              <a:rPr lang="es-CO" smtClean="0"/>
              <a:t>11/07/2020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C391A7-6D72-4DBC-94AE-5D0072B42DF7}" type="slidenum">
              <a:rPr lang="es-CO" smtClean="0"/>
              <a:t>‹Nº›</a:t>
            </a:fld>
            <a:endParaRPr lang="es-CO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92287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F5C3E-958A-4395-AB5E-A6FEB7C4B1DA}" type="datetimeFigureOut">
              <a:rPr lang="es-CO" smtClean="0"/>
              <a:t>11/07/2020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C391A7-6D72-4DBC-94AE-5D0072B42DF7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8366719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F5C3E-958A-4395-AB5E-A6FEB7C4B1DA}" type="datetimeFigureOut">
              <a:rPr lang="es-CO" smtClean="0"/>
              <a:t>11/07/2020</a:t>
            </a:fld>
            <a:endParaRPr lang="es-CO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C391A7-6D72-4DBC-94AE-5D0072B42DF7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261188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F5C3E-958A-4395-AB5E-A6FEB7C4B1DA}" type="datetimeFigureOut">
              <a:rPr lang="es-CO" smtClean="0"/>
              <a:t>11/07/2020</a:t>
            </a:fld>
            <a:endParaRPr lang="es-C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C391A7-6D72-4DBC-94AE-5D0072B42DF7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886391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F5C3E-958A-4395-AB5E-A6FEB7C4B1DA}" type="datetimeFigureOut">
              <a:rPr lang="es-CO" smtClean="0"/>
              <a:t>11/07/2020</a:t>
            </a:fld>
            <a:endParaRPr lang="es-CO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C391A7-6D72-4DBC-94AE-5D0072B42DF7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5282465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F5C3E-958A-4395-AB5E-A6FEB7C4B1DA}" type="datetimeFigureOut">
              <a:rPr lang="es-CO" smtClean="0"/>
              <a:t>11/07/2020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C391A7-6D72-4DBC-94AE-5D0072B42DF7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0381162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F5C3E-958A-4395-AB5E-A6FEB7C4B1DA}" type="datetimeFigureOut">
              <a:rPr lang="es-CO" smtClean="0"/>
              <a:t>11/07/2020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C391A7-6D72-4DBC-94AE-5D0072B42DF7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9384386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fld id="{79CF5C3E-958A-4395-AB5E-A6FEB7C4B1DA}" type="datetimeFigureOut">
              <a:rPr lang="es-CO" smtClean="0"/>
              <a:t>11/07/2020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1"/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F6C391A7-6D72-4DBC-94AE-5D0072B42DF7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8697730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0" hangingPunct="1">
        <a:lnSpc>
          <a:spcPct val="90000"/>
        </a:lnSpc>
        <a:spcBef>
          <a:spcPts val="1400"/>
        </a:spcBef>
        <a:buClr>
          <a:schemeClr val="accent1"/>
        </a:buClr>
        <a:buSzPct val="80000"/>
        <a:buFont typeface="Corbel" pitchFamily="34" charset="0"/>
        <a:buChar char="•"/>
        <a:defRPr sz="22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KkXR3_F6U70" TargetMode="Externa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KkXR3_F6U70" TargetMode="External"/><Relationship Id="rId4" Type="http://schemas.openxmlformats.org/officeDocument/2006/relationships/image" Target="../media/image35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ilehorse.com/es/descargar-xampp/38840/" TargetMode="External"/><Relationship Id="rId2" Type="http://schemas.openxmlformats.org/officeDocument/2006/relationships/hyperlink" Target="https://www.youtube.com/watch?v=D6jBjvkNlDM&amp;t=9s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MX" dirty="0"/>
              <a:t>Instalación del Software de Pruebas </a:t>
            </a:r>
            <a:endParaRPr lang="es-CO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l"/>
            <a:r>
              <a:rPr lang="es-MX" b="1" dirty="0"/>
              <a:t>Sesión del 11-07-2020</a:t>
            </a:r>
          </a:p>
          <a:p>
            <a:pPr algn="l"/>
            <a:r>
              <a:rPr lang="es-MX" b="1" dirty="0"/>
              <a:t>Instructor: Garrado Mauricio Polania Gutierrez</a:t>
            </a:r>
          </a:p>
          <a:p>
            <a:pPr algn="l"/>
            <a:r>
              <a:rPr lang="es-MX" b="1" dirty="0"/>
              <a:t>Ficha: 1803183 Fines de Semana ADSI CEET</a:t>
            </a:r>
            <a:endParaRPr lang="es-CO" b="1" dirty="0"/>
          </a:p>
        </p:txBody>
      </p:sp>
    </p:spTree>
    <p:extLst>
      <p:ext uri="{BB962C8B-B14F-4D97-AF65-F5344CB8AC3E}">
        <p14:creationId xmlns:p14="http://schemas.microsoft.com/office/powerpoint/2010/main" val="20459326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Comprobamos que el modulo de la prueba ha quedado creado</a:t>
            </a:r>
            <a:endParaRPr lang="es-CO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87712" y="2057400"/>
            <a:ext cx="7183239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9287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Seleccionamos el modulo de pruebas</a:t>
            </a:r>
            <a:endParaRPr lang="es-CO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87712" y="2057400"/>
            <a:ext cx="7183239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9737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Elegimos la opción crear caso de prueba</a:t>
            </a:r>
            <a:endParaRPr lang="es-CO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87712" y="2057400"/>
            <a:ext cx="7183239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0416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Colocamos un titulo a la prueba y un resumen, después pasamos a revisar otros parámetros en la parte de abajo </a:t>
            </a:r>
            <a:endParaRPr lang="es-CO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87712" y="2057400"/>
            <a:ext cx="7183239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6406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Revisamos los parámetros solicitados: y creamos la prueba </a:t>
            </a:r>
            <a:endParaRPr lang="es-CO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6718" y="2006099"/>
            <a:ext cx="4453609" cy="4320924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1602" y="1997242"/>
            <a:ext cx="4385177" cy="4329781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0705" y="2006099"/>
            <a:ext cx="5640557" cy="4320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4983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87712" y="2057400"/>
            <a:ext cx="7183239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320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Volvemos al menú Diapositiva 7 y entramos a crear una prueba simple en el menú superior a la derecha:  Test Plan o plan de pruebas</a:t>
            </a:r>
            <a:endParaRPr lang="es-CO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87712" y="2057400"/>
            <a:ext cx="7183239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8844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Comprobamos que ha quedado la prueba1</a:t>
            </a:r>
            <a:endParaRPr lang="es-CO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34869" y="1690688"/>
            <a:ext cx="773948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5826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Volvemos al menú y elegimos la prueba1 del plan de prueba que aparece en la lista creamos la versión de </a:t>
            </a:r>
            <a:r>
              <a:rPr lang="es-MX" dirty="0" err="1"/>
              <a:t>builds</a:t>
            </a:r>
            <a:r>
              <a:rPr lang="es-MX" dirty="0"/>
              <a:t> por esta </a:t>
            </a:r>
            <a:r>
              <a:rPr lang="es-MX" dirty="0" err="1"/>
              <a:t>opcion</a:t>
            </a:r>
            <a:endParaRPr lang="es-CO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52486" y="1994067"/>
            <a:ext cx="773948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8640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Creamos una versión a esa prueba del modulo </a:t>
            </a:r>
            <a:endParaRPr lang="es-CO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7298" y="1925051"/>
            <a:ext cx="4802054" cy="2699837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9509" y="3439558"/>
            <a:ext cx="9064291" cy="3201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1976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87712" y="2057400"/>
            <a:ext cx="7183239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7353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Volvemos al Menú y programamos la prueba y entramos por la opción Agregar o quitar casos de prueba:  ADD/</a:t>
            </a:r>
            <a:r>
              <a:rPr lang="es-MX" dirty="0" err="1"/>
              <a:t>Remove</a:t>
            </a:r>
            <a:r>
              <a:rPr lang="es-MX" dirty="0"/>
              <a:t> Test Case</a:t>
            </a:r>
            <a:endParaRPr lang="es-CO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4792" y="1970004"/>
            <a:ext cx="6254423" cy="3516396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5927" y="2082855"/>
            <a:ext cx="7958294" cy="4474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2591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Seleccionamos todos los casos de prueba a añadir sobre ese modulo y se añade a la </a:t>
            </a:r>
            <a:r>
              <a:rPr lang="es-MX" dirty="0" err="1"/>
              <a:t>seleccion</a:t>
            </a:r>
            <a:r>
              <a:rPr lang="es-MX" dirty="0"/>
              <a:t> </a:t>
            </a:r>
            <a:endParaRPr lang="es-CO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87712" y="2057400"/>
            <a:ext cx="7183239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917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Quedara así: </a:t>
            </a:r>
            <a:endParaRPr lang="es-CO" dirty="0"/>
          </a:p>
        </p:txBody>
      </p:sp>
      <p:pic>
        <p:nvPicPr>
          <p:cNvPr id="6" name="Marcador de contenido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1697" y="1690688"/>
            <a:ext cx="9444377" cy="4926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9660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Volvemos al menú principal para comenzar con el testeo por la opción ejecución de casos de prueba: </a:t>
            </a:r>
            <a:r>
              <a:rPr lang="es-MX" dirty="0" err="1"/>
              <a:t>Execute</a:t>
            </a:r>
            <a:r>
              <a:rPr lang="es-MX" dirty="0"/>
              <a:t> </a:t>
            </a:r>
            <a:r>
              <a:rPr lang="es-MX" dirty="0" err="1"/>
              <a:t>Tests</a:t>
            </a:r>
            <a:endParaRPr lang="es-CO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3393" y="1970004"/>
            <a:ext cx="5484026" cy="3083259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5698" y="3500395"/>
            <a:ext cx="8047597" cy="3249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4171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Seleccionamos la prueba </a:t>
            </a:r>
            <a:endParaRPr lang="es-CO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8856" y="1452646"/>
            <a:ext cx="6746620" cy="3793122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3578" y="3088607"/>
            <a:ext cx="6689559" cy="3625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8479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Al realizar la prueba nos dará el resultado de la misma si el procedimiento paso o no </a:t>
            </a:r>
            <a:endParaRPr lang="es-CO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3002" t="16941" b="11722"/>
          <a:stretch/>
        </p:blipFill>
        <p:spPr>
          <a:xfrm>
            <a:off x="252663" y="1690688"/>
            <a:ext cx="5959228" cy="3104149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5621" y="3102809"/>
            <a:ext cx="7688179" cy="3574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1847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Al finalizar se pueden: Imprimir los resultados, guardarlos, hacer mas pruebas, o importar las pruebas </a:t>
            </a:r>
            <a:endParaRPr lang="es-CO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87712" y="2057400"/>
            <a:ext cx="7183239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2550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06116" y="609600"/>
            <a:ext cx="10732168" cy="1356360"/>
          </a:xfrm>
        </p:spPr>
        <p:txBody>
          <a:bodyPr>
            <a:normAutofit fontScale="90000"/>
          </a:bodyPr>
          <a:lstStyle/>
          <a:p>
            <a:r>
              <a:rPr lang="es-MX" sz="3600" dirty="0"/>
              <a:t>Video de apoyo a este paso a paso de la prueba con el </a:t>
            </a:r>
            <a:r>
              <a:rPr lang="es-MX" sz="3600" dirty="0" err="1"/>
              <a:t>testlink</a:t>
            </a:r>
            <a:r>
              <a:rPr lang="es-MX" sz="3600" dirty="0"/>
              <a:t>: </a:t>
            </a:r>
            <a:r>
              <a:rPr lang="es-CO" sz="3600" dirty="0">
                <a:hlinkClick r:id="rId3"/>
              </a:rPr>
              <a:t>https://www.youtube.com/watch?v=KkXR3_F6U70</a:t>
            </a:r>
            <a:endParaRPr lang="es-CO" sz="3600" dirty="0"/>
          </a:p>
        </p:txBody>
      </p:sp>
      <p:pic>
        <p:nvPicPr>
          <p:cNvPr id="4" name="KkXR3_F6U70"/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2109788" y="1792288"/>
            <a:ext cx="7486650" cy="4211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0141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Versiones de software para que funcione:</a:t>
            </a:r>
            <a:endParaRPr lang="es-CO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MX" dirty="0" err="1"/>
              <a:t>Testlink</a:t>
            </a:r>
            <a:r>
              <a:rPr lang="es-MX" dirty="0"/>
              <a:t> 1.9.19</a:t>
            </a:r>
          </a:p>
          <a:p>
            <a:pPr marL="0" indent="0">
              <a:buNone/>
            </a:pPr>
            <a:r>
              <a:rPr lang="es-MX" dirty="0" err="1"/>
              <a:t>Xampp</a:t>
            </a:r>
            <a:r>
              <a:rPr lang="es-MX" dirty="0"/>
              <a:t> V3.2.3</a:t>
            </a:r>
          </a:p>
          <a:p>
            <a:pPr marL="0" indent="0">
              <a:buNone/>
            </a:pPr>
            <a:r>
              <a:rPr lang="es-MX" dirty="0" err="1"/>
              <a:t>Xampp</a:t>
            </a:r>
            <a:r>
              <a:rPr lang="es-MX" dirty="0"/>
              <a:t> V3.3.1</a:t>
            </a:r>
            <a:endParaRPr lang="es-CO" dirty="0"/>
          </a:p>
        </p:txBody>
      </p:sp>
      <p:sp>
        <p:nvSpPr>
          <p:cNvPr id="4" name="CuadroTexto 3"/>
          <p:cNvSpPr txBox="1"/>
          <p:nvPr/>
        </p:nvSpPr>
        <p:spPr>
          <a:xfrm>
            <a:off x="312822" y="3477127"/>
            <a:ext cx="1150219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Link del paso a paso para la instalación del </a:t>
            </a:r>
            <a:r>
              <a:rPr lang="es-MX" dirty="0" err="1"/>
              <a:t>sw</a:t>
            </a:r>
            <a:r>
              <a:rPr lang="es-MX" dirty="0"/>
              <a:t> de </a:t>
            </a:r>
            <a:r>
              <a:rPr lang="es-MX" dirty="0" err="1"/>
              <a:t>Testlink</a:t>
            </a:r>
            <a:r>
              <a:rPr lang="es-MX" dirty="0"/>
              <a:t>: </a:t>
            </a:r>
            <a:r>
              <a:rPr lang="es-MX" dirty="0">
                <a:hlinkClick r:id="rId2"/>
              </a:rPr>
              <a:t>https://www.youtube.com/watch?v=D6jBjvkNlDM&amp;t=9s</a:t>
            </a:r>
            <a:endParaRPr lang="es-MX" dirty="0"/>
          </a:p>
          <a:p>
            <a:endParaRPr lang="es-MX" dirty="0"/>
          </a:p>
          <a:p>
            <a:r>
              <a:rPr lang="de-DE" dirty="0"/>
              <a:t>Link Version 1.9.19 https://es.osdn.net/projects/sfnet_testlink/downloads/TestLink%201.9/TestLink%201.9.19/testlink-1.9.19.tar.gz/</a:t>
            </a:r>
          </a:p>
          <a:p>
            <a:endParaRPr lang="es-MX" dirty="0"/>
          </a:p>
          <a:p>
            <a:r>
              <a:rPr lang="es-MX" dirty="0"/>
              <a:t>Link versión para </a:t>
            </a:r>
            <a:r>
              <a:rPr lang="es-MX" dirty="0" err="1"/>
              <a:t>Xampp</a:t>
            </a:r>
            <a:r>
              <a:rPr lang="es-MX" dirty="0"/>
              <a:t> 3.2.3 Para 64 Bits para WIN10: </a:t>
            </a:r>
            <a:r>
              <a:rPr lang="es-CO" dirty="0">
                <a:hlinkClick r:id="rId3"/>
              </a:rPr>
              <a:t>https://www.filehorse.com/es/descargar-xampp/38840/</a:t>
            </a:r>
            <a:endParaRPr lang="es-CO" dirty="0"/>
          </a:p>
          <a:p>
            <a:endParaRPr lang="es-MX" dirty="0"/>
          </a:p>
          <a:p>
            <a:endParaRPr lang="es-CO" dirty="0"/>
          </a:p>
          <a:p>
            <a:endParaRPr lang="es-MX" dirty="0"/>
          </a:p>
          <a:p>
            <a:endParaRPr lang="es-CO" dirty="0"/>
          </a:p>
          <a:p>
            <a:r>
              <a:rPr lang="es-MX" dirty="0"/>
              <a:t>  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7103792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Taller en clase: Instalación y Prueba del SW, ejemplo de una prueba simple </a:t>
            </a:r>
            <a:endParaRPr lang="es-CO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87712" y="2057400"/>
            <a:ext cx="7183239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7575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235" y="158142"/>
            <a:ext cx="7918739" cy="4582886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7554" y="2906970"/>
            <a:ext cx="7045902" cy="3803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1085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Ejemplo del uso: Proyecto Operación </a:t>
            </a:r>
            <a:r>
              <a:rPr lang="es-MX" dirty="0" err="1"/>
              <a:t>Sumasimple</a:t>
            </a:r>
            <a:endParaRPr lang="es-CO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87712" y="2057400"/>
            <a:ext cx="7183239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6470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Quedara así: </a:t>
            </a:r>
            <a:endParaRPr lang="es-CO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87712" y="2057400"/>
            <a:ext cx="7183239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0514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Entramos por la opción: Editar Casos de Prueba en la parte de abajo: test </a:t>
            </a:r>
            <a:r>
              <a:rPr lang="es-MX" dirty="0" err="1"/>
              <a:t>especification</a:t>
            </a:r>
            <a:endParaRPr lang="es-CO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87712" y="2057400"/>
            <a:ext cx="7183239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6717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4182" y="1584993"/>
            <a:ext cx="5334228" cy="2999039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4548" y="3193816"/>
            <a:ext cx="8749252" cy="3567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0148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Creamos el modulo de la prueba y damos una descripción sencilla y salvamos </a:t>
            </a:r>
            <a:endParaRPr lang="es-CO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87712" y="2057400"/>
            <a:ext cx="7183239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057669"/>
      </p:ext>
    </p:extLst>
  </p:cSld>
  <p:clrMapOvr>
    <a:masterClrMapping/>
  </p:clrMapOvr>
</p:sld>
</file>

<file path=ppt/theme/theme1.xml><?xml version="1.0" encoding="utf-8"?>
<a:theme xmlns:a="http://schemas.openxmlformats.org/drawingml/2006/main" name="Base">
  <a:themeElements>
    <a:clrScheme name="Base">
      <a:dk1>
        <a:srgbClr val="000000"/>
      </a:dk1>
      <a:lt1>
        <a:srgbClr val="FFFFFF"/>
      </a:lt1>
      <a:dk2>
        <a:srgbClr val="565349"/>
      </a:dk2>
      <a:lt2>
        <a:srgbClr val="DDDDDD"/>
      </a:lt2>
      <a:accent1>
        <a:srgbClr val="A6B727"/>
      </a:accent1>
      <a:accent2>
        <a:srgbClr val="DF5327"/>
      </a:accent2>
      <a:accent3>
        <a:srgbClr val="FE9E00"/>
      </a:accent3>
      <a:accent4>
        <a:srgbClr val="418AB3"/>
      </a:accent4>
      <a:accent5>
        <a:srgbClr val="D7D447"/>
      </a:accent5>
      <a:accent6>
        <a:srgbClr val="818183"/>
      </a:accent6>
      <a:hlink>
        <a:srgbClr val="F59E00"/>
      </a:hlink>
      <a:folHlink>
        <a:srgbClr val="B2B2B2"/>
      </a:folHlink>
    </a:clrScheme>
    <a:fontScheme name="Base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se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90E45F77-AEFC-46EF-A7C1-5B338C297B0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Base</Template>
  <TotalTime>496</TotalTime>
  <Words>364</Words>
  <Application>Microsoft Office PowerPoint</Application>
  <PresentationFormat>Panorámica</PresentationFormat>
  <Paragraphs>40</Paragraphs>
  <Slides>28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1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28</vt:i4>
      </vt:variant>
    </vt:vector>
  </HeadingPairs>
  <TitlesOfParts>
    <vt:vector size="30" baseType="lpstr">
      <vt:lpstr>Corbel</vt:lpstr>
      <vt:lpstr>Base</vt:lpstr>
      <vt:lpstr>Instalación del Software de Pruebas </vt:lpstr>
      <vt:lpstr>Presentación de PowerPoint</vt:lpstr>
      <vt:lpstr>Taller en clase: Instalación y Prueba del SW, ejemplo de una prueba simple </vt:lpstr>
      <vt:lpstr>Presentación de PowerPoint</vt:lpstr>
      <vt:lpstr>Ejemplo del uso: Proyecto Operación Sumasimple</vt:lpstr>
      <vt:lpstr>Quedara así: </vt:lpstr>
      <vt:lpstr>Entramos por la opción: Editar Casos de Prueba en la parte de abajo: test especification</vt:lpstr>
      <vt:lpstr>Presentación de PowerPoint</vt:lpstr>
      <vt:lpstr>Creamos el modulo de la prueba y damos una descripción sencilla y salvamos </vt:lpstr>
      <vt:lpstr>Comprobamos que el modulo de la prueba ha quedado creado</vt:lpstr>
      <vt:lpstr>Seleccionamos el modulo de pruebas</vt:lpstr>
      <vt:lpstr>Elegimos la opción crear caso de prueba</vt:lpstr>
      <vt:lpstr>Colocamos un titulo a la prueba y un resumen, después pasamos a revisar otros parámetros en la parte de abajo </vt:lpstr>
      <vt:lpstr>Revisamos los parámetros solicitados: y creamos la prueba </vt:lpstr>
      <vt:lpstr>Presentación de PowerPoint</vt:lpstr>
      <vt:lpstr>Volvemos al menú Diapositiva 7 y entramos a crear una prueba simple en el menú superior a la derecha:  Test Plan o plan de pruebas</vt:lpstr>
      <vt:lpstr>Comprobamos que ha quedado la prueba1</vt:lpstr>
      <vt:lpstr>Volvemos al menú y elegimos la prueba1 del plan de prueba que aparece en la lista creamos la versión de builds por esta opcion</vt:lpstr>
      <vt:lpstr>Creamos una versión a esa prueba del modulo </vt:lpstr>
      <vt:lpstr>Volvemos al Menú y programamos la prueba y entramos por la opción Agregar o quitar casos de prueba:  ADD/Remove Test Case</vt:lpstr>
      <vt:lpstr>Seleccionamos todos los casos de prueba a añadir sobre ese modulo y se añade a la seleccion </vt:lpstr>
      <vt:lpstr>Quedara así: </vt:lpstr>
      <vt:lpstr>Volvemos al menú principal para comenzar con el testeo por la opción ejecución de casos de prueba: Execute Tests</vt:lpstr>
      <vt:lpstr>Seleccionamos la prueba </vt:lpstr>
      <vt:lpstr>Al realizar la prueba nos dará el resultado de la misma si el procedimiento paso o no </vt:lpstr>
      <vt:lpstr>Al finalizar se pueden: Imprimir los resultados, guardarlos, hacer mas pruebas, o importar las pruebas </vt:lpstr>
      <vt:lpstr>Video de apoyo a este paso a paso de la prueba con el testlink: https://www.youtube.com/watch?v=KkXR3_F6U70</vt:lpstr>
      <vt:lpstr>Versiones de software para que funcione: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GERARDO MAURICIO POLANIA GUTIERREZ</dc:creator>
  <cp:lastModifiedBy>GERARDO MAURICIO POLANIA GUTIERREZ</cp:lastModifiedBy>
  <cp:revision>32</cp:revision>
  <dcterms:created xsi:type="dcterms:W3CDTF">2020-07-11T12:58:57Z</dcterms:created>
  <dcterms:modified xsi:type="dcterms:W3CDTF">2020-07-11T21:59:30Z</dcterms:modified>
</cp:coreProperties>
</file>